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686F14-8C92-0B8D-0B98-DE975EE61C1B}" v="8" dt="2024-11-13T17:21:00.165"/>
    <p1510:client id="{636A5DC5-B3DC-0D88-ECED-60F2D80878BE}" v="11" dt="2024-11-13T17:25:35.607"/>
    <p1510:client id="{7EAD22C7-8738-E916-9051-73F96D3AA830}" v="3" dt="2024-11-13T18:08:03.714"/>
    <p1510:client id="{C45CBF13-AD07-FA36-5CDB-FAE93A1566DE}" v="2" dt="2024-11-13T17:19:59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000" b="0" u="none" strike="noStrike">
              <a:solidFill>
                <a:srgbClr val="000000"/>
              </a:solidFill>
              <a:uFillTx/>
              <a:latin typeface="Arial Black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0E580BE-1F14-4B71-A996-440E488F9D28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000" b="0" u="none" strike="noStrike">
              <a:solidFill>
                <a:srgbClr val="000000"/>
              </a:solidFill>
              <a:uFillTx/>
              <a:latin typeface="Arial Blac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3D74EE8-5295-4777-AEBF-C84BE3B21F9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000" b="0" u="none" strike="noStrike">
              <a:solidFill>
                <a:srgbClr val="000000"/>
              </a:solidFill>
              <a:uFillTx/>
              <a:latin typeface="Arial Blac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0ACCC3F-B9A9-4067-9429-24469B504D6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000" b="0" u="none" strike="noStrike">
                <a:solidFill>
                  <a:srgbClr val="000000"/>
                </a:solidFill>
                <a:uFillTx/>
                <a:latin typeface="Arial Black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AD5B7D5A-260F-48F1-B5B5-AA3DA3628BAF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27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u="none" strike="noStrike">
                <a:solidFill>
                  <a:srgbClr val="FFFFFF"/>
                </a:solidFill>
                <a:uFillTx/>
                <a:latin typeface="Arial Black"/>
              </a:rPr>
              <a:t>Simple GUI application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2800" b="1" u="none" strike="noStrike">
                <a:solidFill>
                  <a:srgbClr val="FFFFFF"/>
                </a:solidFill>
                <a:uFillTx/>
                <a:latin typeface="Arial"/>
              </a:rPr>
              <a:t>Java Swing API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5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000" err="1">
                <a:solidFill>
                  <a:srgbClr val="FFFFFF"/>
                </a:solidFill>
                <a:latin typeface="Arial Black"/>
              </a:rPr>
              <a:t>JFrames</a:t>
            </a:r>
            <a:endParaRPr lang="en-US" sz="4000" b="0" u="none" strike="noStrike" err="1">
              <a:solidFill>
                <a:srgbClr val="FFFFFF"/>
              </a:solidFill>
              <a:uFillTx/>
              <a:latin typeface="Arial Black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98600"/>
            <a:ext cx="452520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marL="431800" indent="0">
              <a:spcBef>
                <a:spcPts val="1417"/>
              </a:spcBef>
              <a:buNone/>
            </a:pPr>
            <a:r>
              <a:rPr lang="en-US" sz="2600" b="0" u="none" strike="noStrike">
                <a:solidFill>
                  <a:srgbClr val="FFFFFF"/>
                </a:solidFill>
                <a:uFillTx/>
                <a:latin typeface="Arial"/>
              </a:rPr>
              <a:t>A </a:t>
            </a:r>
            <a:r>
              <a:rPr lang="en-US" sz="2600">
                <a:solidFill>
                  <a:srgbClr val="FFFFFF"/>
                </a:solidFill>
                <a:latin typeface="Arial"/>
              </a:rPr>
              <a:t>JFrame</a:t>
            </a:r>
            <a:r>
              <a:rPr lang="en-US" sz="2600" b="0" u="none" strike="noStrike">
                <a:solidFill>
                  <a:srgbClr val="FFFFFF"/>
                </a:solidFill>
                <a:uFillTx/>
                <a:latin typeface="Arial"/>
              </a:rPr>
              <a:t> is a GUI window where you can place components.</a:t>
            </a:r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2"/>
          <a:stretch/>
        </p:blipFill>
        <p:spPr>
          <a:xfrm>
            <a:off x="4800600" y="1238400"/>
            <a:ext cx="4814280" cy="3670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86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000" b="0" u="none" strike="noStrike">
                <a:solidFill>
                  <a:srgbClr val="FFFFFF"/>
                </a:solidFill>
                <a:uFillTx/>
                <a:latin typeface="Arial Black"/>
              </a:rPr>
              <a:t>Components</a:t>
            </a:r>
          </a:p>
        </p:txBody>
      </p:sp>
      <p:pic>
        <p:nvPicPr>
          <p:cNvPr id="16" name="Picture 15"/>
          <p:cNvPicPr/>
          <p:nvPr/>
        </p:nvPicPr>
        <p:blipFill>
          <a:blip r:embed="rId2"/>
          <a:stretch/>
        </p:blipFill>
        <p:spPr>
          <a:xfrm>
            <a:off x="2586600" y="1238760"/>
            <a:ext cx="4814280" cy="3670200"/>
          </a:xfrm>
          <a:prstGeom prst="rect">
            <a:avLst/>
          </a:prstGeom>
          <a:ln w="0"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3886200" y="1939680"/>
            <a:ext cx="1572401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Hello World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57800" y="2743200"/>
            <a:ext cx="1143000" cy="457200"/>
          </a:xfrm>
          <a:prstGeom prst="rect">
            <a:avLst/>
          </a:prstGeom>
          <a:solidFill>
            <a:srgbClr val="999999"/>
          </a:solidFill>
          <a:ln w="12600">
            <a:solidFill>
              <a:srgbClr val="000000"/>
            </a:solidFill>
            <a:round/>
          </a:ln>
          <a:effectLst>
            <a:outerShdw dist="53966" dir="2700000" rotWithShape="0">
              <a:srgbClr val="80808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120" tIns="51120" rIns="96120" bIns="51120" anchor="ctr">
            <a:noAutofit/>
          </a:bodyPr>
          <a:lstStyle/>
          <a:p>
            <a:pPr algn="ctr"/>
            <a:r>
              <a:rPr lang="en-US" sz="1800" b="0" u="none" strike="noStrike">
                <a:solidFill>
                  <a:srgbClr val="FFFFFF"/>
                </a:solidFill>
                <a:uFillTx/>
                <a:latin typeface="Arial"/>
              </a:rPr>
              <a:t>Button</a:t>
            </a:r>
          </a:p>
        </p:txBody>
      </p:sp>
      <p:pic>
        <p:nvPicPr>
          <p:cNvPr id="19" name="Picture 18"/>
          <p:cNvPicPr/>
          <p:nvPr/>
        </p:nvPicPr>
        <p:blipFill>
          <a:blip r:embed="rId3"/>
          <a:stretch/>
        </p:blipFill>
        <p:spPr>
          <a:xfrm>
            <a:off x="3564720" y="2514600"/>
            <a:ext cx="1235880" cy="175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83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08054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000" b="0" u="none" strike="noStrike">
                <a:solidFill>
                  <a:srgbClr val="FFFFFF"/>
                </a:solidFill>
                <a:uFillTx/>
                <a:latin typeface="Arial Black"/>
              </a:rPr>
              <a:t>Sticky Notes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83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000" b="0" u="none" strike="noStrike">
                <a:solidFill>
                  <a:srgbClr val="FFFFFF"/>
                </a:solidFill>
                <a:uFillTx/>
                <a:latin typeface="Arial Black"/>
              </a:rPr>
              <a:t>Sticky Notes</a:t>
            </a:r>
          </a:p>
        </p:txBody>
      </p:sp>
      <p:pic>
        <p:nvPicPr>
          <p:cNvPr id="21" name="Picture 20"/>
          <p:cNvPicPr/>
          <p:nvPr/>
        </p:nvPicPr>
        <p:blipFill>
          <a:blip r:embed="rId2"/>
          <a:stretch/>
        </p:blipFill>
        <p:spPr>
          <a:xfrm>
            <a:off x="2682360" y="1608120"/>
            <a:ext cx="4740840" cy="28447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91311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>
          <a:blip r:embed="rId2"/>
          <a:stretch/>
        </p:blipFill>
        <p:spPr>
          <a:xfrm>
            <a:off x="2134080" y="1143000"/>
            <a:ext cx="6095520" cy="3428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</vt:lpstr>
      <vt:lpstr>Java Swing API</vt:lpstr>
      <vt:lpstr>JFrames</vt:lpstr>
      <vt:lpstr>Components</vt:lpstr>
      <vt:lpstr>Sticky Notes</vt:lpstr>
      <vt:lpstr>Sticky Notes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revision>6</cp:revision>
  <dcterms:created xsi:type="dcterms:W3CDTF">2024-11-12T21:52:43Z</dcterms:created>
  <dcterms:modified xsi:type="dcterms:W3CDTF">2024-11-13T18:25:15Z</dcterms:modified>
  <dc:language>en-US</dc:language>
</cp:coreProperties>
</file>